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238" y="819150"/>
            <a:ext cx="381952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050" y="757238"/>
            <a:ext cx="37719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575" y="890588"/>
            <a:ext cx="37528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2018-12-11T14:45:49Z</dcterms:modified>
</cp:coreProperties>
</file>